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6" d="100"/>
          <a:sy n="86" d="100"/>
        </p:scale>
        <p:origin x="1626" y="60"/>
      </p:cViewPr>
      <p:guideLst>
        <p:guide orient="horz" pos="2568"/>
        <p:guide pos="7197"/>
      </p:guideLst>
    </p:cSldViewPr>
  </p:slideViewPr>
  <p:outlineViewPr>
    <p:cViewPr>
      <p:scale>
        <a:sx n="33" d="100"/>
        <a:sy n="33" d="100"/>
      </p:scale>
      <p:origin x="0" y="0"/>
    </p:cViewPr>
  </p:outlineViewPr>
  <p:notesTextViewPr>
    <p:cViewPr>
      <p:scale>
        <a:sx n="3" d="2"/>
        <a:sy n="3" d="2"/>
      </p:scale>
      <p:origin x="0" y="-282"/>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2024/11/20</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br>
              <a:rPr lang="en-US" altLang="zh-TW" dirty="0"/>
            </a:br>
            <a:r>
              <a:rPr lang="en-US" altLang="zh-TW" dirty="0"/>
              <a:t>ss sign</a:t>
            </a:r>
            <a:r>
              <a:rPr lang="zh-TW" altLang="en-US" dirty="0"/>
              <a:t>太大 補充自</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801314"/>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zh-TW" altLang="en-US"/>
              <a:t>𝜉 </a:t>
            </a:r>
            <a:endParaRPr lang="en-US" altLang="zh-TW"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pk</a:t>
            </a:r>
          </a:p>
          <a:p>
            <a:pPr marL="800100" lvl="1" indent="-342900">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M’</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5383054" y="428575"/>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205665387"/>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3471273103"/>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8714131" cy="5909310"/>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L.</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Ortega, K. </a:t>
            </a:r>
            <a:r>
              <a:rPr lang="en-US" altLang="zh-TW" dirty="0">
                <a:solidFill>
                  <a:srgbClr val="FF0000"/>
                </a:solidFill>
                <a:latin typeface="Times New Roman" panose="02020603050405020304" pitchFamily="18" charset="0"/>
                <a:cs typeface="Times New Roman" panose="02020603050405020304" pitchFamily="18" charset="0"/>
              </a:rPr>
              <a:t>D., </a:t>
            </a:r>
            <a:r>
              <a:rPr lang="en-US" altLang="zh-TW" dirty="0">
                <a:latin typeface="Times New Roman" panose="02020603050405020304" pitchFamily="18" charset="0"/>
                <a:cs typeface="Times New Roman" panose="02020603050405020304" pitchFamily="18" charset="0"/>
              </a:rPr>
              <a:t>and L.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 2021. </a:t>
            </a:r>
            <a:r>
              <a:rPr lang="zh-TW" altLang="en-US" dirty="0">
                <a:latin typeface="Times New Roman" panose="02020603050405020304" pitchFamily="18" charset="0"/>
                <a:cs typeface="Times New Roman" panose="02020603050405020304" pitchFamily="18" charset="0"/>
              </a:rPr>
              <a:t>地點日起補</a:t>
            </a:r>
            <a:r>
              <a:rPr lang="en-US" altLang="zh-TW" dirty="0">
                <a:latin typeface="Times New Roman" panose="02020603050405020304" pitchFamily="18" charset="0"/>
                <a:cs typeface="Times New Roman" panose="02020603050405020304" pitchFamily="18" charset="0"/>
              </a:rPr>
              <a:t> 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vol</a:t>
            </a:r>
            <a:r>
              <a:rPr lang="zh-TW" altLang="en-US" i="1" dirty="0">
                <a:latin typeface="Times New Roman" panose="02020603050405020304" pitchFamily="18" charset="0"/>
                <a:cs typeface="Times New Roman" panose="02020603050405020304" pitchFamily="18" charset="0"/>
              </a:rPr>
              <a:t>查</a:t>
            </a:r>
            <a:r>
              <a:rPr lang="en-US" altLang="zh-TW" dirty="0">
                <a:latin typeface="Times New Roman" panose="02020603050405020304" pitchFamily="18" charset="0"/>
                <a:cs typeface="Times New Roman" panose="02020603050405020304" pitchFamily="18" charset="0"/>
              </a:rPr>
              <a:t>, no.12, pp. 34918–34930,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15332</TotalTime>
  <Words>4287</Words>
  <Application>Microsoft Office PowerPoint</Application>
  <PresentationFormat>寬螢幕</PresentationFormat>
  <Paragraphs>1125</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57"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211</cp:revision>
  <dcterms:created xsi:type="dcterms:W3CDTF">2015-05-05T08:02:14Z</dcterms:created>
  <dcterms:modified xsi:type="dcterms:W3CDTF">2024-11-20T07:11:11Z</dcterms:modified>
</cp:coreProperties>
</file>